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331" r:id="rId4"/>
    <p:sldId id="321" r:id="rId5"/>
    <p:sldId id="330" r:id="rId6"/>
    <p:sldId id="268" r:id="rId7"/>
    <p:sldId id="269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5E6"/>
    <a:srgbClr val="000000"/>
    <a:srgbClr val="41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3E26B-5AB8-4FFC-8A1B-BC72234F8A72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08D4FB-BCA5-416C-9B93-A938F6C7C0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7193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p.go.cr/coronavirus" TargetMode="External"/><Relationship Id="rId1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87" Type="http://schemas.openxmlformats.org/officeDocument/2006/relationships/image" Target="../media/image123.svg"/><Relationship Id="rId5" Type="http://schemas.openxmlformats.org/officeDocument/2006/relationships/image" Target="../media/image5.svg"/><Relationship Id="rId19" Type="http://schemas.openxmlformats.org/officeDocument/2006/relationships/image" Target="../media/image5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5.sv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459844" y="1104899"/>
            <a:ext cx="1413412" cy="574189"/>
            <a:chOff x="8675976" y="252503"/>
            <a:chExt cx="1635931" cy="664586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6FFF01E1-9229-4BCC-9501-95FE92D55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75976" y="252503"/>
              <a:ext cx="554362" cy="664586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="" xmlns:a16="http://schemas.microsoft.com/office/drawing/2014/main" id="{649DF6C7-0064-4D37-98D0-FD43DA01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8350" y="288165"/>
              <a:ext cx="833557" cy="531941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Curso </a:t>
            </a:r>
            <a:r>
              <a:rPr lang="pt-BR" sz="5400" dirty="0" err="1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lectivo</a:t>
            </a:r>
            <a:r>
              <a:rPr lang="pt-BR" sz="5400" dirty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2021</a:t>
            </a:r>
            <a:br>
              <a:rPr lang="pt-BR" sz="5400" dirty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t-BR" sz="5400" dirty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 </a:t>
            </a:r>
            <a:r>
              <a:rPr lang="pt-BR" sz="5400" dirty="0" smtClean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Semestre</a:t>
            </a:r>
            <a:endParaRPr lang="es-CR" sz="5400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1524000" y="3358029"/>
            <a:ext cx="9144000" cy="1655762"/>
          </a:xfrm>
        </p:spPr>
        <p:txBody>
          <a:bodyPr/>
          <a:lstStyle/>
          <a:p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Arranca la estrategia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9C31AB7F-08A7-354D-8D79-8EC9707449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766" t="-11210" r="32776" b="9591"/>
          <a:stretch/>
        </p:blipFill>
        <p:spPr>
          <a:xfrm>
            <a:off x="4655337" y="3606620"/>
            <a:ext cx="2735852" cy="17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569" y="5035947"/>
            <a:ext cx="4657501" cy="226125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36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Regreso a clases con modelo de educación combinado: presencial y a </a:t>
            </a:r>
            <a:r>
              <a:rPr lang="es-CR" sz="3600" dirty="0" smtClean="0">
                <a:solidFill>
                  <a:srgbClr val="4DB5E6"/>
                </a:solidFill>
                <a:latin typeface="Arial Rounded MT Bold" panose="020F0704030504030204" pitchFamily="34" charset="0"/>
              </a:rPr>
              <a:t>distancia.</a:t>
            </a:r>
            <a:br>
              <a:rPr lang="es-CR" sz="3600" dirty="0" smtClean="0">
                <a:solidFill>
                  <a:srgbClr val="4DB5E6"/>
                </a:solidFill>
                <a:latin typeface="Arial Rounded MT Bold" panose="020F0704030504030204" pitchFamily="34" charset="0"/>
              </a:rPr>
            </a:br>
            <a:r>
              <a:rPr lang="es-CR" sz="2700" dirty="0" smtClean="0">
                <a:solidFill>
                  <a:srgbClr val="4DB5E6"/>
                </a:solidFill>
                <a:latin typeface="Arial Rounded MT Bold" panose="020F0704030504030204" pitchFamily="34" charset="0"/>
              </a:rPr>
              <a:t>(Centros educativos públicos y privados)</a:t>
            </a:r>
            <a:endParaRPr lang="es-CR" sz="2700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199" y="1815234"/>
            <a:ext cx="7786255" cy="4351338"/>
          </a:xfrm>
        </p:spPr>
        <p:txBody>
          <a:bodyPr/>
          <a:lstStyle/>
          <a:p>
            <a:pPr>
              <a:buClr>
                <a:srgbClr val="4DB5E6"/>
              </a:buClr>
              <a:buSzPct val="150000"/>
            </a:pPr>
            <a:r>
              <a:rPr lang="es-C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Fecha: </a:t>
            </a:r>
            <a:r>
              <a:rPr lang="es-C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de febrero de 2021</a:t>
            </a:r>
          </a:p>
          <a:p>
            <a:pPr>
              <a:buClr>
                <a:srgbClr val="4DB5E6"/>
              </a:buClr>
              <a:buSzPct val="150000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seguro, paulatino y monitoreado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Disposiciones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generales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sanitarias  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Disposiciones generales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pedagógicas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Ingresarán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niveles superiores en las dos primeras semanas y paulatinamente se incorporará el resto de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niveles.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estrategia se aplicará para el I Semestre de 2021.</a:t>
            </a:r>
          </a:p>
          <a:p>
            <a:pPr marL="0" indent="0">
              <a:buNone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7" y="231631"/>
            <a:ext cx="650016" cy="414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5404" y="5456271"/>
            <a:ext cx="3996499" cy="194032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000" dirty="0" smtClean="0">
                <a:solidFill>
                  <a:srgbClr val="4DB5E6"/>
                </a:solidFill>
                <a:latin typeface="Arial Rounded MT Bold" panose="020F0704030504030204" pitchFamily="34" charset="0"/>
              </a:rPr>
              <a:t>Principales disposiciones sanitarias</a:t>
            </a:r>
            <a:endParaRPr lang="es-CR" sz="6000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25" y="3574385"/>
            <a:ext cx="4274127" cy="240419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203942" y="5978581"/>
            <a:ext cx="4991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Protocolos completos: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www.mep.go.cr/coronavirus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32" y="3738135"/>
            <a:ext cx="3877735" cy="21812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2" y="3868358"/>
            <a:ext cx="3751507" cy="211022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26" y="1371886"/>
            <a:ext cx="4567374" cy="256914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53" y="1371886"/>
            <a:ext cx="4438173" cy="24964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4" y="1371886"/>
            <a:ext cx="3731625" cy="20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094" y="5326726"/>
            <a:ext cx="3996499" cy="1940329"/>
          </a:xfrm>
          <a:prstGeom prst="rect">
            <a:avLst/>
          </a:prstGeom>
        </p:spPr>
      </p:pic>
      <p:pic>
        <p:nvPicPr>
          <p:cNvPr id="9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7" y="231631"/>
            <a:ext cx="650016" cy="41481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000" dirty="0" smtClean="0">
                <a:solidFill>
                  <a:srgbClr val="4DB5E6"/>
                </a:solidFill>
                <a:latin typeface="Arial Rounded MT Bold" panose="020F0704030504030204" pitchFamily="34" charset="0"/>
              </a:rPr>
              <a:t>Educación combinada</a:t>
            </a:r>
            <a:endParaRPr lang="es-CR" sz="4000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452755" y="1570671"/>
            <a:ext cx="4018355" cy="4726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s-C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características: </a:t>
            </a:r>
          </a:p>
          <a:p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 en dos ambientes: presencial y a distancia </a:t>
            </a:r>
            <a:endParaRPr lang="es-C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 docente desarrolla cuatro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momentos</a:t>
            </a:r>
          </a:p>
          <a:p>
            <a:pPr marL="0" indent="0">
              <a:buNone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la educación combinada, 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refuerza </a:t>
            </a: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construcción de tareas, el desarrollo de ejercicios y el apoyo de la persona docente.</a:t>
            </a:r>
          </a:p>
          <a:p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áfico 17">
            <a:extLst>
              <a:ext uri="{FF2B5EF4-FFF2-40B4-BE49-F238E27FC236}">
                <a16:creationId xmlns="" xmlns:a16="http://schemas.microsoft.com/office/drawing/2014/main" id="{BF2688AE-12CD-43AB-B99D-39F04F6B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66242" y="3933781"/>
            <a:ext cx="1383145" cy="1383145"/>
          </a:xfrm>
          <a:prstGeom prst="rect">
            <a:avLst/>
          </a:prstGeom>
        </p:spPr>
      </p:pic>
      <p:pic>
        <p:nvPicPr>
          <p:cNvPr id="10" name="Gráfico 58">
            <a:extLst>
              <a:ext uri="{FF2B5EF4-FFF2-40B4-BE49-F238E27FC236}">
                <a16:creationId xmlns="" xmlns:a16="http://schemas.microsoft.com/office/drawing/2014/main" id="{1DCA2745-1A9B-44EC-B7E4-2D212418E7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2366242" y="1824182"/>
            <a:ext cx="1279235" cy="1279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5524" y="2747512"/>
            <a:ext cx="157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P</a:t>
            </a:r>
            <a:r>
              <a:rPr lang="es-CR" dirty="0" smtClean="0"/>
              <a:t>ersona </a:t>
            </a:r>
            <a:r>
              <a:rPr lang="es-CR" dirty="0" smtClean="0"/>
              <a:t>docente </a:t>
            </a:r>
            <a:r>
              <a:rPr lang="es-CR" dirty="0" smtClean="0"/>
              <a:t>como </a:t>
            </a:r>
            <a:r>
              <a:rPr lang="es-CR" b="1" dirty="0" smtClean="0"/>
              <a:t>mediadora</a:t>
            </a:r>
            <a:endParaRPr lang="es-CR" b="1" dirty="0"/>
          </a:p>
        </p:txBody>
      </p:sp>
      <p:sp>
        <p:nvSpPr>
          <p:cNvPr id="11" name="Abrir llave 10"/>
          <p:cNvSpPr/>
          <p:nvPr/>
        </p:nvSpPr>
        <p:spPr>
          <a:xfrm>
            <a:off x="4203700" y="1592117"/>
            <a:ext cx="83127" cy="1511300"/>
          </a:xfrm>
          <a:prstGeom prst="leftBrace">
            <a:avLst/>
          </a:prstGeom>
          <a:ln w="28575">
            <a:solidFill>
              <a:srgbClr val="4DB5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Abrir llave 11"/>
          <p:cNvSpPr/>
          <p:nvPr/>
        </p:nvSpPr>
        <p:spPr>
          <a:xfrm>
            <a:off x="4177145" y="3805626"/>
            <a:ext cx="83127" cy="1511300"/>
          </a:xfrm>
          <a:prstGeom prst="leftBrace">
            <a:avLst/>
          </a:prstGeom>
          <a:ln w="28575">
            <a:solidFill>
              <a:srgbClr val="4DB5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CuadroTexto 12"/>
          <p:cNvSpPr txBox="1"/>
          <p:nvPr/>
        </p:nvSpPr>
        <p:spPr>
          <a:xfrm>
            <a:off x="4426526" y="1824182"/>
            <a:ext cx="163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Conexión</a:t>
            </a:r>
          </a:p>
          <a:p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Colaboración</a:t>
            </a:r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26526" y="4022742"/>
            <a:ext cx="1576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Clarificación</a:t>
            </a:r>
          </a:p>
          <a:p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Construcción/aplicación</a:t>
            </a:r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301" y="5343638"/>
            <a:ext cx="3996499" cy="1940329"/>
          </a:xfrm>
          <a:prstGeom prst="rect">
            <a:avLst/>
          </a:prstGeom>
        </p:spPr>
      </p:pic>
      <p:pic>
        <p:nvPicPr>
          <p:cNvPr id="9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7" y="231631"/>
            <a:ext cx="650016" cy="41481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000" dirty="0" smtClean="0">
                <a:solidFill>
                  <a:srgbClr val="4DB5E6"/>
                </a:solidFill>
                <a:latin typeface="Arial Rounded MT Bold" panose="020F0704030504030204" pitchFamily="34" charset="0"/>
              </a:rPr>
              <a:t>Orientaciones pedagógicas</a:t>
            </a:r>
            <a:endParaRPr lang="es-CR" sz="4000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54" y="1565329"/>
            <a:ext cx="5706585" cy="320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" y="1257336"/>
            <a:ext cx="6973729" cy="3616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5" r="25524"/>
          <a:stretch/>
        </p:blipFill>
        <p:spPr>
          <a:xfrm>
            <a:off x="8936654" y="1540486"/>
            <a:ext cx="2926022" cy="32347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r="31100"/>
          <a:stretch/>
        </p:blipFill>
        <p:spPr>
          <a:xfrm>
            <a:off x="5052568" y="1319857"/>
            <a:ext cx="2226233" cy="355347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34" y="4021631"/>
            <a:ext cx="5078504" cy="28566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4091" r="71278" b="32424"/>
          <a:stretch/>
        </p:blipFill>
        <p:spPr>
          <a:xfrm>
            <a:off x="840860" y="1417906"/>
            <a:ext cx="1666671" cy="33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76710" b="7174"/>
          <a:stretch/>
        </p:blipFill>
        <p:spPr>
          <a:xfrm>
            <a:off x="0" y="5689948"/>
            <a:ext cx="12192000" cy="11680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>
                <a:solidFill>
                  <a:srgbClr val="4DB5E6"/>
                </a:solidFill>
                <a:latin typeface="Arial Rounded MT Bold" panose="020F0704030504030204" pitchFamily="34" charset="0"/>
              </a:rPr>
              <a:t>¿Cuándo se sabrá el horario de cada estudiante?</a:t>
            </a:r>
            <a:endParaRPr lang="es-CR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directores de Centros educativos, en coordinación con sus Direcciones Regionales y las Supervisiones, </a:t>
            </a: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definirán los días y horario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que asistirá cada estudiante.</a:t>
            </a:r>
          </a:p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primera semana de febrero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directores darán a conocer los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horarios de cada centro educativo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ingreso paulatino durante las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primeras tres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semanas para familiarizarse con protocolos.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7991EB95-7DDB-40DC-A73F-2380460A92B6}"/>
              </a:ext>
            </a:extLst>
          </p:cNvPr>
          <p:cNvSpPr txBox="1"/>
          <p:nvPr/>
        </p:nvSpPr>
        <p:spPr>
          <a:xfrm>
            <a:off x="2989330" y="2971801"/>
            <a:ext cx="661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b="1" dirty="0">
                <a:solidFill>
                  <a:srgbClr val="4DB5E6"/>
                </a:solidFill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5001" cy="240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pic>
        <p:nvPicPr>
          <p:cNvPr id="11" name="Gráfico 4">
            <a:extLst>
              <a:ext uri="{FF2B5EF4-FFF2-40B4-BE49-F238E27FC236}">
                <a16:creationId xmlns=""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7185" y="254102"/>
            <a:ext cx="650016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3435</TotalTime>
  <Words>199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Times New Roman</vt:lpstr>
      <vt:lpstr>Tema de Office</vt:lpstr>
      <vt:lpstr>Curso lectivo 2021 I Semestre</vt:lpstr>
      <vt:lpstr>Regreso a clases con modelo de educación combinado: presencial y a distancia. (Centros educativos públicos y privados)</vt:lpstr>
      <vt:lpstr>Principales disposiciones sanitarias</vt:lpstr>
      <vt:lpstr>Educación combinada</vt:lpstr>
      <vt:lpstr>Orientaciones pedagógicas</vt:lpstr>
      <vt:lpstr>¿Cuándo se sabrá el horario de cada estudiante?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m20989</dc:creator>
  <cp:lastModifiedBy>Guadalupe Maria Gonzalez Alvarado</cp:lastModifiedBy>
  <cp:revision>217</cp:revision>
  <cp:lastPrinted>2020-12-15T17:45:45Z</cp:lastPrinted>
  <dcterms:created xsi:type="dcterms:W3CDTF">2019-01-24T16:16:47Z</dcterms:created>
  <dcterms:modified xsi:type="dcterms:W3CDTF">2020-12-15T17:45:54Z</dcterms:modified>
</cp:coreProperties>
</file>